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0" r:id="rId3"/>
    <p:sldId id="262" r:id="rId4"/>
    <p:sldId id="263" r:id="rId5"/>
    <p:sldId id="264" r:id="rId6"/>
    <p:sldId id="284" r:id="rId7"/>
    <p:sldId id="265" r:id="rId8"/>
    <p:sldId id="261" r:id="rId9"/>
    <p:sldId id="270" r:id="rId10"/>
    <p:sldId id="269" r:id="rId11"/>
    <p:sldId id="271" r:id="rId12"/>
    <p:sldId id="272" r:id="rId13"/>
    <p:sldId id="276" r:id="rId14"/>
    <p:sldId id="285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3300"/>
    <a:srgbClr val="00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62" d="100"/>
          <a:sy n="62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11D62-8A87-4606-A140-31867021D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  <p:bldP spid="176131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6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C189E-DDD9-4C3B-8181-BBE8A08F68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BE1AE-1AA0-4816-B36F-2393FD8FA7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73752E-2B1C-40D5-8726-E6FD3F78C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987A2B-711F-486E-ADF3-E0969D0C1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B14400-7F3C-4FD3-8F30-CD0DD162D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8FA551-097D-4E66-AF3D-E788CFC80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FF098-E779-4C14-8388-FAFF46DE2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6D57-0696-47A8-9C66-58F360567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22D3-80AE-4D11-9E8F-C7FFE447F1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3075-2543-448E-8F59-E9D2E44F83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06F18-3A28-4623-B94A-EB4800E46C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AD9F-4EDF-487E-989F-8B802635F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E2FE-E1FF-4926-9118-8E8FD8E5F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E9024-D657-41BB-ADDD-9D6413C17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2E1A778-44C7-47EB-B575-9F5A9961A52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ransition spd="med"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us_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6298">
            <a:off x="3316156" y="1165632"/>
            <a:ext cx="2952750" cy="213201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4214818"/>
            <a:ext cx="7772400" cy="663575"/>
          </a:xfrm>
        </p:spPr>
        <p:txBody>
          <a:bodyPr/>
          <a:lstStyle/>
          <a:p>
            <a:r>
              <a:rPr lang="ru-RU" sz="6000" b="1" i="1" dirty="0">
                <a:solidFill>
                  <a:srgbClr val="CC0099"/>
                </a:solidFill>
                <a:latin typeface="Rockwell Extra Bold" pitchFamily="18" charset="0"/>
              </a:rPr>
              <a:t>Флаг России - символ государственности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99"/>
                </a:solidFill>
              </a:rPr>
              <a:t>Символика цветов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Белый цвет символизировал мир, чистоту, правду, благородство, невинность.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755650" y="4076700"/>
            <a:ext cx="7632700" cy="1873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29600" cy="198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bg2"/>
                </a:solidFill>
              </a:rPr>
              <a:t>Синий цвет</a:t>
            </a:r>
            <a:r>
              <a:rPr lang="ru-RU" sz="2800" dirty="0"/>
              <a:t> – символ неба, целомудрия, </a:t>
            </a:r>
            <a:r>
              <a:rPr lang="ru-RU" sz="2800" dirty="0" smtClean="0"/>
              <a:t>верности.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684213" y="3716338"/>
            <a:ext cx="7777162" cy="17287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8229600" cy="198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3300"/>
                </a:solidFill>
              </a:rPr>
              <a:t>Красный цвет</a:t>
            </a:r>
            <a:r>
              <a:rPr lang="ru-RU" sz="2800"/>
              <a:t> символизировал отвагу, войну, защиту веры и бедных людей, героизм, великодушие, кровь, самопожертвование, огонь.</a:t>
            </a:r>
          </a:p>
        </p:txBody>
      </p:sp>
      <p:pic>
        <p:nvPicPr>
          <p:cNvPr id="202759" name="Picture 7" descr="fla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70753"/>
          <a:stretch>
            <a:fillRect/>
          </a:stretch>
        </p:blipFill>
        <p:spPr>
          <a:xfrm>
            <a:off x="900113" y="3789363"/>
            <a:ext cx="7488237" cy="1665287"/>
          </a:xfrm>
          <a:noFill/>
          <a:ln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 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170" name="Picture 2" descr="C:\Users\Саша\Desktop\день флага\IMG_5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995936" cy="2996952"/>
          </a:xfrm>
          <a:prstGeom prst="rect">
            <a:avLst/>
          </a:prstGeom>
          <a:noFill/>
        </p:spPr>
      </p:pic>
      <p:pic>
        <p:nvPicPr>
          <p:cNvPr id="7171" name="Picture 3" descr="C:\Users\Саша\Desktop\день флага\IMG_5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861048"/>
            <a:ext cx="4571999" cy="2996952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аша\Desktop\день флага\IMG_5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2699792" y="3284984"/>
            <a:ext cx="3240360" cy="2808312"/>
          </a:xfrm>
        </p:spPr>
        <p:txBody>
          <a:bodyPr/>
          <a:lstStyle/>
          <a:p>
            <a:r>
              <a:rPr lang="ru-RU" sz="4000" dirty="0" smtClean="0"/>
              <a:t>Наши спортсмены на олимпиадах </a:t>
            </a:r>
            <a:endParaRPr lang="ru-RU" sz="4000" dirty="0"/>
          </a:p>
        </p:txBody>
      </p:sp>
      <p:pic>
        <p:nvPicPr>
          <p:cNvPr id="224263" name="Picture 7" descr="Biatlon Kruglo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3789040"/>
            <a:ext cx="2332038" cy="2332037"/>
          </a:xfrm>
          <a:noFill/>
          <a:ln/>
        </p:spPr>
      </p:pic>
      <p:pic>
        <p:nvPicPr>
          <p:cNvPr id="224264" name="Picture 8" descr="bor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286000" cy="2743200"/>
          </a:xfrm>
          <a:prstGeom prst="rect">
            <a:avLst/>
          </a:prstGeom>
          <a:noFill/>
        </p:spPr>
      </p:pic>
      <p:pic>
        <p:nvPicPr>
          <p:cNvPr id="224265" name="Picture 9" descr="biar_flaghoc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3016"/>
            <a:ext cx="2509838" cy="2436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 Задачи :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- воспитывать патриотические чувства: любовь к Родине, уважение к символам страны;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-закреплять знания о Российском флаге;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-воспитывать нравственно – этические отношения к цветам Российского флага и познакомить с их символическим значением;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 Обогащать словарный запас 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CC0099"/>
                </a:solidFill>
              </a:rPr>
              <a:t>Символы государственной власти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ru-RU"/>
              <a:t>Государственный флаг</a:t>
            </a:r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endParaRPr lang="ru-RU"/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ru-RU"/>
              <a:t>Государственный герб</a:t>
            </a:r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endParaRPr lang="ru-RU"/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ru-RU"/>
              <a:t>Государственный гимн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99"/>
                </a:solidFill>
              </a:rPr>
              <a:t>Государственный флаг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	Прикрепленное               к древку полотнище определенного цвета                                (или нескольких цветов)                          с изображенными  на нем эмблемами или знаками.</a:t>
            </a:r>
          </a:p>
        </p:txBody>
      </p:sp>
      <p:pic>
        <p:nvPicPr>
          <p:cNvPr id="184325" name="Picture 5" descr="img716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2650" y="1981200"/>
            <a:ext cx="3949700" cy="3896072"/>
          </a:xfrm>
          <a:noFill/>
          <a:ln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99"/>
                </a:solidFill>
              </a:rPr>
              <a:t>Государственный герб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	Эмблема государства, изображаемая            на печатях, флагах, государственных официальных документах, денежных знаках.</a:t>
            </a:r>
          </a:p>
        </p:txBody>
      </p:sp>
      <p:pic>
        <p:nvPicPr>
          <p:cNvPr id="186379" name="Picture 11" descr="Рисунок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384550" cy="396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455786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Саша\Desktop\день флага\IMG_5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995936" cy="3024336"/>
          </a:xfrm>
          <a:prstGeom prst="rect">
            <a:avLst/>
          </a:prstGeom>
          <a:noFill/>
        </p:spPr>
      </p:pic>
      <p:pic>
        <p:nvPicPr>
          <p:cNvPr id="4100" name="Picture 4" descr="C:\Users\Саша\Desktop\день флага\IMG_5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10445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	Тожественное музыкальное произведение, принятое как символ государственного единства.</a:t>
            </a:r>
          </a:p>
        </p:txBody>
      </p:sp>
      <p:pic>
        <p:nvPicPr>
          <p:cNvPr id="188421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04813"/>
            <a:ext cx="4078287" cy="5903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C0099"/>
                </a:solidFill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pic>
        <p:nvPicPr>
          <p:cNvPr id="18125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355976" cy="2808312"/>
          </a:xfrm>
          <a:prstGeom prst="rect">
            <a:avLst/>
          </a:prstGeom>
          <a:noFill/>
        </p:spPr>
      </p:pic>
      <p:pic>
        <p:nvPicPr>
          <p:cNvPr id="5122" name="Picture 2" descr="C:\Users\Саша\Desktop\день флага\IMG_5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699792" cy="2664296"/>
          </a:xfrm>
          <a:prstGeom prst="rect">
            <a:avLst/>
          </a:prstGeom>
          <a:noFill/>
        </p:spPr>
      </p:pic>
      <p:pic>
        <p:nvPicPr>
          <p:cNvPr id="5123" name="Picture 3" descr="C:\Users\Саша\Desktop\день флага\IMG_5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0"/>
            <a:ext cx="4038600" cy="267518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90000"/>
              </a:lnSpc>
              <a:buNone/>
            </a:pPr>
            <a:r>
              <a:rPr lang="ru-RU" sz="2000" dirty="0"/>
              <a:t>	</a:t>
            </a:r>
            <a:r>
              <a:rPr lang="ru-RU" sz="2000" dirty="0" smtClean="0"/>
              <a:t> </a:t>
            </a:r>
            <a:r>
              <a:rPr lang="ru-RU" sz="2800" dirty="0" smtClean="0"/>
              <a:t>Известен точный порядок полос на флаге – белая, синяя, красная.</a:t>
            </a:r>
            <a:endParaRPr lang="ru-RU" sz="2800" dirty="0"/>
          </a:p>
        </p:txBody>
      </p:sp>
      <p:pic>
        <p:nvPicPr>
          <p:cNvPr id="198664" name="Picture 8" descr="Рисунок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024336" cy="223224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732636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714</TotalTime>
  <Words>121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Флаг России - символ государственности</vt:lpstr>
      <vt:lpstr> Задачи :</vt:lpstr>
      <vt:lpstr>Символы государственной власти</vt:lpstr>
      <vt:lpstr>Государственный флаг</vt:lpstr>
      <vt:lpstr>Государственный герб</vt:lpstr>
      <vt:lpstr>Слайд 6</vt:lpstr>
      <vt:lpstr>Слайд 7</vt:lpstr>
      <vt:lpstr> </vt:lpstr>
      <vt:lpstr>Слайд 9</vt:lpstr>
      <vt:lpstr>Символика цветов</vt:lpstr>
      <vt:lpstr>Слайд 11</vt:lpstr>
      <vt:lpstr>Слайд 12</vt:lpstr>
      <vt:lpstr> </vt:lpstr>
      <vt:lpstr>Слайд 14</vt:lpstr>
      <vt:lpstr>Наши спортсмены на олимпиадах </vt:lpstr>
    </vt:vector>
  </TitlesOfParts>
  <Company>Progress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Progress</dc:creator>
  <cp:lastModifiedBy>Саша</cp:lastModifiedBy>
  <cp:revision>22</cp:revision>
  <dcterms:created xsi:type="dcterms:W3CDTF">2007-11-18T15:27:55Z</dcterms:created>
  <dcterms:modified xsi:type="dcterms:W3CDTF">2015-08-23T19:15:11Z</dcterms:modified>
</cp:coreProperties>
</file>